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93B94-4B52-45EE-A02B-9F231FE4E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418F6B-7BD4-4312-ACAA-F2A38DEB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914AC1-DCB3-4B4D-B3BD-F76D27F6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B62ED4-1C81-4927-8DAC-BB59FB7E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A232B1-40E1-4265-B014-B45519A7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2704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3DC8A-B4BB-415A-ADD5-F31A75F6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2ED567-9028-42AE-9FC0-3F6A74773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71C2E8-938A-4E2C-9CAF-048C68C9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BD7469-F7AC-4A17-9C66-15F55576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A55DC4-F243-4CFB-855C-2382DA72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338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15EF6C-8A4C-490E-98FA-3006DFB39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D4976F-E233-4A92-81AC-3851A0B0C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F8B2F1-D02C-402E-AB57-C80FEB84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EF0302-A16A-4578-855F-42111E76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888DF4-E1E2-4F6F-B0FD-D7F0D46A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258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E57F0-505F-4666-AC5D-E004F225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B3DFBA-B905-4B61-8D5D-BDDE7FA52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6EBDA0-6722-48A6-868E-896EDD49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23AE72-FAA2-442A-84C2-FA5A1FE4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C782B6-BCD0-44B2-B4CC-F12EAE82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1038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5F20F-F413-44D6-9BD6-D802E19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793316-C3DB-4D23-AE40-47713FC5E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369988-D343-423A-B63D-3C71658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BD0F79-1693-40E7-8D1A-26B71ED5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2A0B1D-9E46-41F5-94C9-F7AD2452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576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8F9E8-7A9A-4694-A52A-83FCE4E6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654CA-771C-4416-B62D-3887E7824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E680FF-EF63-4B06-BE9E-4B3EB3ED7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5910D5-C52D-43E8-87C1-933CBB42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05750B-5C4F-438C-AECB-132F4B8C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C31B64-0290-4F78-860C-376D7091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859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E466A-33F1-4638-8D58-C4C75675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402592-161B-4684-A61D-F7A2676A7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B063C8-8BF5-49C8-88BF-1A04DBE53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E21078-F8CF-4E38-989B-164A749CD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63E34B-FC60-4E25-A6B5-3AEA7F955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81C779-AE67-412B-BB38-3B644C45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C2B917-597B-4BFC-AD3A-3B7DA410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4549B6-F0ED-4581-A704-29D2F3CC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567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0A768-ED18-4D75-891F-0CB0E637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B3FBFC-80FE-45D7-95C2-8306E37F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916065-63FD-478F-B3B0-E2C94BD2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0766C1-8F5B-4339-A821-4776D1FC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3228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5C6ACBE-280E-4E76-8232-B63BF090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46C83E-D874-4079-8F0F-40395680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260745-E6E6-40FA-B3E5-A2CA6194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5075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23C61-7FF7-40B7-B5B5-ED83A913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1757FE-02E4-4844-91F8-E8A7563F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562493-14B1-4606-8277-6195955A8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4B432-8EC7-4E92-A0E7-6F567E6D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D939B-B845-477D-AB46-B890A585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AE11A6-C46E-4E3B-AE31-E326C46C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672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5D005-3E08-4842-912C-64825C9E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5B3C1DE-89C3-4B1C-9718-69064A194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FCD88C-3AD6-4024-B8FD-2A3273932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747831-DC45-4FC9-B9DA-D77D77E0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924004-D041-4F2F-AAF3-6531BEE9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59D468-EEC9-4A05-880B-9860AF08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66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73B27C-8575-4194-8255-FF7AC1E9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32791E-55AF-4C99-9747-E49EA5EF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D66A72-8BDB-44CB-ABBD-67C936E9B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F394-F100-6547-95DE-82A25A61878A}" type="datetimeFigureOut">
              <a:rPr lang="en-BE" smtClean="0"/>
              <a:t>04/27/2024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71B628-A6C9-4730-B8C2-61DDB1DE9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0E7756-BEBA-46ED-905B-742652727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7806C-302B-784E-93B2-56317EAB1C38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527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5380-4951-7887-876D-52F7CFBE5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BE" sz="3800" dirty="0"/>
              <a:t>Evaluatie zorgtraject post-COVID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1D0CE-B976-4FD0-C425-7D549EBD5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patiëntenbevraging 2023</a:t>
            </a:r>
          </a:p>
        </p:txBody>
      </p:sp>
    </p:spTree>
    <p:extLst>
      <p:ext uri="{BB962C8B-B14F-4D97-AF65-F5344CB8AC3E}">
        <p14:creationId xmlns:p14="http://schemas.microsoft.com/office/powerpoint/2010/main" val="17262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C606-6A3A-8B20-59DB-1058328A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9218" name="Picture 2" descr="Forms response chart. Question title: Ik ben tevreden over hoe mijn huisarts met mijn Long COVID omgaat. Number of responses: 82 responses.">
            <a:extLst>
              <a:ext uri="{FF2B5EF4-FFF2-40B4-BE49-F238E27FC236}">
                <a16:creationId xmlns:a16="http://schemas.microsoft.com/office/drawing/2014/main" id="{4E8B896B-8526-B91A-6453-7CEBB81009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6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E99E-51CB-887A-F580-B69304B4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4497"/>
            <a:ext cx="10515600" cy="1325563"/>
          </a:xfrm>
        </p:spPr>
        <p:txBody>
          <a:bodyPr/>
          <a:lstStyle/>
          <a:p>
            <a:r>
              <a:rPr lang="en-BE" dirty="0"/>
              <a:t>De kinesist</a:t>
            </a:r>
          </a:p>
        </p:txBody>
      </p:sp>
      <p:pic>
        <p:nvPicPr>
          <p:cNvPr id="10242" name="Picture 2" descr="Forms response chart. Question title: Mijn kinesist was bereid om mee in het zorgtraject te stappen. Number of responses: 67 responses.">
            <a:extLst>
              <a:ext uri="{FF2B5EF4-FFF2-40B4-BE49-F238E27FC236}">
                <a16:creationId xmlns:a16="http://schemas.microsoft.com/office/drawing/2014/main" id="{D682ABC3-0E51-4D3D-E689-89099E792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2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F579-7A58-9CA7-CC66-5448A910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1266" name="Picture 2" descr="Forms response chart. Question title: Mijn kinesist wou niet instappen in het zorgtraject. Number of responses: 21 responses.">
            <a:extLst>
              <a:ext uri="{FF2B5EF4-FFF2-40B4-BE49-F238E27FC236}">
                <a16:creationId xmlns:a16="http://schemas.microsoft.com/office/drawing/2014/main" id="{81D45165-3E93-73EB-DFEB-449CE208B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6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2B67-A78F-9727-985D-0AF74003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2290" name="Picture 2" descr="Forms response chart. Question title: Ik ben tevreden over hoe mijn kinesist met mijn Long COVID omgaat. Number of responses: 70 responses.">
            <a:extLst>
              <a:ext uri="{FF2B5EF4-FFF2-40B4-BE49-F238E27FC236}">
                <a16:creationId xmlns:a16="http://schemas.microsoft.com/office/drawing/2014/main" id="{7D3BBCF6-4823-EF08-6361-30052276FA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0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F87F-EEDF-643E-118A-17B3D7DB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6996"/>
            <a:ext cx="10515600" cy="1325563"/>
          </a:xfrm>
        </p:spPr>
        <p:txBody>
          <a:bodyPr/>
          <a:lstStyle/>
          <a:p>
            <a:r>
              <a:rPr lang="en-BE" dirty="0"/>
              <a:t>De psycholoog</a:t>
            </a:r>
          </a:p>
        </p:txBody>
      </p:sp>
      <p:pic>
        <p:nvPicPr>
          <p:cNvPr id="13314" name="Picture 2" descr="Forms response chart. Question title: Ik heb een geconventioneerde psycholoog die aan verminderd tarief werkt. Number of responses: 44 responses.">
            <a:extLst>
              <a:ext uri="{FF2B5EF4-FFF2-40B4-BE49-F238E27FC236}">
                <a16:creationId xmlns:a16="http://schemas.microsoft.com/office/drawing/2014/main" id="{AFFD0D52-4BAF-6450-0AFF-854203B136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6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ADF8-1035-1C3B-BC23-A0B263AC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4338" name="Picture 2" descr="Forms response chart. Question title: Ik vind nergens een geconventioneerde psycholoog die aan verminderd tarief werkt. Number of responses: 26 responses.">
            <a:extLst>
              <a:ext uri="{FF2B5EF4-FFF2-40B4-BE49-F238E27FC236}">
                <a16:creationId xmlns:a16="http://schemas.microsoft.com/office/drawing/2014/main" id="{103831ED-7512-7347-6BA0-7C02E9A686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02A4-0960-1D01-75B6-1B6F831C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5362" name="Picture 2" descr="Forms response chart. Question title: Ik ben tevreden over hoe mijn psycholoog met mijn Long COVID omgaat. Number of responses: 40 responses.">
            <a:extLst>
              <a:ext uri="{FF2B5EF4-FFF2-40B4-BE49-F238E27FC236}">
                <a16:creationId xmlns:a16="http://schemas.microsoft.com/office/drawing/2014/main" id="{29F7B0A7-0298-24EC-BD86-6FDE29A001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1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2D23-181D-D43A-6B51-F4456DD7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22"/>
            <a:ext cx="10515600" cy="1325563"/>
          </a:xfrm>
        </p:spPr>
        <p:txBody>
          <a:bodyPr/>
          <a:lstStyle/>
          <a:p>
            <a:r>
              <a:rPr lang="en-BE" dirty="0"/>
              <a:t>Mijn mutualiteit</a:t>
            </a:r>
          </a:p>
        </p:txBody>
      </p:sp>
      <p:pic>
        <p:nvPicPr>
          <p:cNvPr id="16386" name="Picture 2" descr="Forms response chart. Question title: Mijn mutualiteit weet dat er een zorgtraject post-COVID is. Number of responses: 80 responses.">
            <a:extLst>
              <a:ext uri="{FF2B5EF4-FFF2-40B4-BE49-F238E27FC236}">
                <a16:creationId xmlns:a16="http://schemas.microsoft.com/office/drawing/2014/main" id="{1B18FE66-9C87-85AF-6C43-463AAB4F5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7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A274-95D5-0298-11DA-BC46D6BC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7410" name="Picture 2" descr="Forms response chart. Question title: Mijn mutualiteit kon mij direct correcte informatie over het zorgtraject geven. Number of responses: 77 responses.">
            <a:extLst>
              <a:ext uri="{FF2B5EF4-FFF2-40B4-BE49-F238E27FC236}">
                <a16:creationId xmlns:a16="http://schemas.microsoft.com/office/drawing/2014/main" id="{1C762067-D89D-A347-CD7F-37F1020D7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6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5E53-EA0D-7D9B-9878-017ACA88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8436" name="Picture 4" descr="Forms response chart. Question title: Mijn mutualiteit moest zelf info opzoeken over het zorgtraject. Number of responses: 73 responses.">
            <a:extLst>
              <a:ext uri="{FF2B5EF4-FFF2-40B4-BE49-F238E27FC236}">
                <a16:creationId xmlns:a16="http://schemas.microsoft.com/office/drawing/2014/main" id="{450AD109-E3C2-1A37-B101-FE9EFB0D3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2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F994-96BF-B7D4-0164-A7764C4B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746"/>
            <a:ext cx="10515600" cy="1325563"/>
          </a:xfrm>
        </p:spPr>
        <p:txBody>
          <a:bodyPr/>
          <a:lstStyle/>
          <a:p>
            <a:r>
              <a:rPr lang="en-BE" dirty="0"/>
              <a:t>O</a:t>
            </a:r>
            <a:r>
              <a:rPr lang="en-GB" dirty="0"/>
              <a:t>v</a:t>
            </a:r>
            <a:r>
              <a:rPr lang="en-BE" dirty="0"/>
              <a:t>erzicht respondenten</a:t>
            </a:r>
          </a:p>
        </p:txBody>
      </p:sp>
      <p:pic>
        <p:nvPicPr>
          <p:cNvPr id="1026" name="Picture 2" descr="Forms response chart. Question title: In welke provincie woon je?. Number of responses: 83 responses.">
            <a:extLst>
              <a:ext uri="{FF2B5EF4-FFF2-40B4-BE49-F238E27FC236}">
                <a16:creationId xmlns:a16="http://schemas.microsoft.com/office/drawing/2014/main" id="{0ACD8CBF-55D3-7B51-0007-F635CEE270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5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D0F0-14FC-CA4C-423D-7EBA9BC4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19458" name="Picture 2" descr="Forms response chart. Question title: Mijn mutualiteit verwijst me door naar het RIZIV voor de juiste info. Number of responses: 70 responses.">
            <a:extLst>
              <a:ext uri="{FF2B5EF4-FFF2-40B4-BE49-F238E27FC236}">
                <a16:creationId xmlns:a16="http://schemas.microsoft.com/office/drawing/2014/main" id="{F46C10A7-1D1E-B90F-2637-2EB2334FD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C67E-2879-95A9-B560-B2486068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2050" name="Picture 2" descr="Forms response chart. Question title: Hoe oud ben je?. Number of responses: 83 responses.">
            <a:extLst>
              <a:ext uri="{FF2B5EF4-FFF2-40B4-BE49-F238E27FC236}">
                <a16:creationId xmlns:a16="http://schemas.microsoft.com/office/drawing/2014/main" id="{75738C98-E362-78EF-E84B-3F565E36F8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09CC-A220-B09F-13EC-565614BF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3074" name="Picture 2" descr="Forms response chart. Question title: Hoe lang heb je Long COVID?. Number of responses: 83 responses.">
            <a:extLst>
              <a:ext uri="{FF2B5EF4-FFF2-40B4-BE49-F238E27FC236}">
                <a16:creationId xmlns:a16="http://schemas.microsoft.com/office/drawing/2014/main" id="{6FAE60C0-84FA-0813-0064-9C7661BD20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4350-0CCD-AD9C-DE1F-3C79BC6B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72F1FE-1920-53B5-93C3-BFD6D9EEB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850" y="2826544"/>
            <a:ext cx="9512300" cy="2349500"/>
          </a:xfrm>
        </p:spPr>
      </p:pic>
    </p:spTree>
    <p:extLst>
      <p:ext uri="{BB962C8B-B14F-4D97-AF65-F5344CB8AC3E}">
        <p14:creationId xmlns:p14="http://schemas.microsoft.com/office/powerpoint/2010/main" val="93279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1A51-F289-A73F-C154-2E91F1D6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6372"/>
            <a:ext cx="10515600" cy="1325563"/>
          </a:xfrm>
        </p:spPr>
        <p:txBody>
          <a:bodyPr/>
          <a:lstStyle/>
          <a:p>
            <a:r>
              <a:rPr lang="en-BE" dirty="0"/>
              <a:t>Opstart zorgtraject</a:t>
            </a:r>
          </a:p>
        </p:txBody>
      </p:sp>
      <p:pic>
        <p:nvPicPr>
          <p:cNvPr id="5122" name="Picture 2" descr="Forms response chart. Question title: Ik heb over het zorgtraject gehoord via. Number of responses: 83 responses.">
            <a:extLst>
              <a:ext uri="{FF2B5EF4-FFF2-40B4-BE49-F238E27FC236}">
                <a16:creationId xmlns:a16="http://schemas.microsoft.com/office/drawing/2014/main" id="{262F51B2-FABD-E512-E585-A0B5FA481F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2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0F68-4A91-E0A6-1590-6B996416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6146" name="Picture 2" descr="Forms response chart. Question title: Ik heb . Number of responses: 83 responses.">
            <a:extLst>
              <a:ext uri="{FF2B5EF4-FFF2-40B4-BE49-F238E27FC236}">
                <a16:creationId xmlns:a16="http://schemas.microsoft.com/office/drawing/2014/main" id="{B8958044-8170-080B-C7DC-1FF2FE1904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9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7960-DE6F-40DB-44CF-A86E5BEA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47"/>
            <a:ext cx="10515600" cy="1325563"/>
          </a:xfrm>
        </p:spPr>
        <p:txBody>
          <a:bodyPr/>
          <a:lstStyle/>
          <a:p>
            <a:r>
              <a:rPr lang="en-BE" dirty="0"/>
              <a:t>De huisarts</a:t>
            </a:r>
          </a:p>
        </p:txBody>
      </p:sp>
      <p:pic>
        <p:nvPicPr>
          <p:cNvPr id="7170" name="Picture 2" descr="Forms response chart. Question title: Ik heb aan mijn huisarts gevraagd om het zorgtraject op te starten. Number of responses: 83 responses.">
            <a:extLst>
              <a:ext uri="{FF2B5EF4-FFF2-40B4-BE49-F238E27FC236}">
                <a16:creationId xmlns:a16="http://schemas.microsoft.com/office/drawing/2014/main" id="{2873A1D9-D3AF-4FF6-5F69-458AC497CE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6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A9A5-742B-2CD2-CAE6-7305A699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8196" name="Picture 4" descr="Forms response chart. Question title: Mijn huisarts wou het zorgtraject niet opstarten. Number of responses: 47 responses.">
            <a:extLst>
              <a:ext uri="{FF2B5EF4-FFF2-40B4-BE49-F238E27FC236}">
                <a16:creationId xmlns:a16="http://schemas.microsoft.com/office/drawing/2014/main" id="{D3C9F515-DF3C-986E-667D-6FEE51A249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78176"/>
      </p:ext>
    </p:extLst>
  </p:cSld>
  <p:clrMapOvr>
    <a:masterClrMapping/>
  </p:clrMapOvr>
</p:sld>
</file>

<file path=ppt/theme/theme1.xml><?xml version="1.0" encoding="utf-8"?>
<a:theme xmlns:a="http://schemas.openxmlformats.org/drawingml/2006/main" name="post-COVID">
  <a:themeElements>
    <a:clrScheme name="post-COVID gemeenschap">
      <a:dk1>
        <a:srgbClr val="757679"/>
      </a:dk1>
      <a:lt1>
        <a:sysClr val="window" lastClr="FFFFFF"/>
      </a:lt1>
      <a:dk2>
        <a:srgbClr val="DBB668"/>
      </a:dk2>
      <a:lt2>
        <a:srgbClr val="E3E3E4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82621F"/>
      </a:hlink>
      <a:folHlink>
        <a:srgbClr val="57585A"/>
      </a:folHlink>
    </a:clrScheme>
    <a:fontScheme name="post-COVID gemeenschap">
      <a:majorFont>
        <a:latin typeface="HelveticaNeue"/>
        <a:ea typeface=""/>
        <a:cs typeface=""/>
      </a:majorFont>
      <a:minorFont>
        <a:latin typeface="Helvetica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-COVID" id="{9A9236C4-36DF-C146-9074-3E900486395D}" vid="{EF29458A-AA19-5C41-A2E3-F532DED486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post-COVID</Template>
  <TotalTime>0</TotalTime>
  <Words>19</Words>
  <Application>Microsoft Office PowerPoint</Application>
  <PresentationFormat>Breedbeeld</PresentationFormat>
  <Paragraphs>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HelveticaNeue</vt:lpstr>
      <vt:lpstr>post-COVID</vt:lpstr>
      <vt:lpstr>Evaluatie zorgtraject post-COVID</vt:lpstr>
      <vt:lpstr>Overzicht respondenten</vt:lpstr>
      <vt:lpstr>PowerPoint-presentatie</vt:lpstr>
      <vt:lpstr>PowerPoint-presentatie</vt:lpstr>
      <vt:lpstr>PowerPoint-presentatie</vt:lpstr>
      <vt:lpstr>Opstart zorgtraject</vt:lpstr>
      <vt:lpstr>PowerPoint-presentatie</vt:lpstr>
      <vt:lpstr>De huisarts</vt:lpstr>
      <vt:lpstr>PowerPoint-presentatie</vt:lpstr>
      <vt:lpstr>PowerPoint-presentatie</vt:lpstr>
      <vt:lpstr>De kinesist</vt:lpstr>
      <vt:lpstr>PowerPoint-presentatie</vt:lpstr>
      <vt:lpstr>PowerPoint-presentatie</vt:lpstr>
      <vt:lpstr>De psycholoog</vt:lpstr>
      <vt:lpstr>PowerPoint-presentatie</vt:lpstr>
      <vt:lpstr>PowerPoint-presentatie</vt:lpstr>
      <vt:lpstr>Mijn mutualiteit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 zorgtraject post-COVID</dc:title>
  <dc:creator>Microsoft Office User</dc:creator>
  <cp:lastModifiedBy>Wouter Cuppens</cp:lastModifiedBy>
  <cp:revision>1</cp:revision>
  <dcterms:created xsi:type="dcterms:W3CDTF">2023-03-29T15:14:24Z</dcterms:created>
  <dcterms:modified xsi:type="dcterms:W3CDTF">2024-04-27T10:39:22Z</dcterms:modified>
</cp:coreProperties>
</file>